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0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65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81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96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22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80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64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06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21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01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3105-2759-4837-910E-E5A0F6BC99FE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6788C-C694-4BD8-9805-826D46B195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80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10043149" y="3731653"/>
            <a:ext cx="1940649" cy="818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10048083" y="3244735"/>
            <a:ext cx="1935715" cy="381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0028860" y="2848763"/>
            <a:ext cx="1954938" cy="351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9964399" y="2329821"/>
            <a:ext cx="201939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738577" y="1130213"/>
            <a:ext cx="2116226" cy="1182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488053" y="3731653"/>
            <a:ext cx="3934646" cy="52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499088" y="3172042"/>
            <a:ext cx="3912577" cy="408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9069045" y="1209040"/>
            <a:ext cx="2976417" cy="575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90139" y="1197806"/>
            <a:ext cx="2338754" cy="575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687027" y="1198305"/>
            <a:ext cx="1477108" cy="894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68215" y="1255331"/>
            <a:ext cx="1881554" cy="848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730262" y="334108"/>
            <a:ext cx="3086100" cy="5890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Директор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610919" y="1169626"/>
            <a:ext cx="1652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Заведующий методическим</a:t>
            </a:r>
          </a:p>
          <a:p>
            <a:pPr algn="ctr"/>
            <a:r>
              <a:rPr lang="ru-RU" dirty="0"/>
              <a:t> </a:t>
            </a:r>
            <a:r>
              <a:rPr lang="ru-RU" dirty="0" smtClean="0"/>
              <a:t>отделом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92997" y="1209040"/>
            <a:ext cx="19019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Заведующий </a:t>
            </a:r>
          </a:p>
          <a:p>
            <a:pPr algn="ctr"/>
            <a:r>
              <a:rPr lang="ru-RU" dirty="0" smtClean="0"/>
              <a:t>оформительской </a:t>
            </a:r>
          </a:p>
          <a:p>
            <a:pPr algn="ctr"/>
            <a:r>
              <a:rPr lang="ru-RU" dirty="0" smtClean="0"/>
              <a:t>мастерской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263255" y="1130213"/>
            <a:ext cx="250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Заместитель директора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994531" y="1209039"/>
            <a:ext cx="3119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Заведующий художественной</a:t>
            </a:r>
          </a:p>
          <a:p>
            <a:pPr algn="ctr"/>
            <a:r>
              <a:rPr lang="ru-RU" dirty="0" smtClean="0"/>
              <a:t> частью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484578" y="3171691"/>
            <a:ext cx="403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Руководитель клубного формирования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579" y="3784667"/>
            <a:ext cx="4031360" cy="474274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629400" y="1130213"/>
            <a:ext cx="2285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Заведующий отделением </a:t>
            </a:r>
          </a:p>
          <a:p>
            <a:pPr algn="ctr"/>
            <a:r>
              <a:rPr lang="ru-RU" dirty="0" smtClean="0"/>
              <a:t>по прокату кино и видеофильмов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9952893" y="2329821"/>
            <a:ext cx="1557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Балетмейстер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9964399" y="2848763"/>
            <a:ext cx="1682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Звукорежиссёр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9964399" y="3230436"/>
            <a:ext cx="2019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Художник по свету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9952893" y="3626408"/>
            <a:ext cx="18037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Заведующий </a:t>
            </a:r>
          </a:p>
          <a:p>
            <a:pPr algn="ctr"/>
            <a:r>
              <a:rPr lang="ru-RU" dirty="0" smtClean="0"/>
              <a:t>художественной</a:t>
            </a:r>
          </a:p>
          <a:p>
            <a:pPr algn="ctr"/>
            <a:r>
              <a:rPr lang="ru-RU" dirty="0" smtClean="0"/>
              <a:t> частью</a:t>
            </a:r>
            <a:endParaRPr lang="ru-RU" dirty="0"/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2180492" y="923192"/>
            <a:ext cx="2549770" cy="246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4035669" y="923192"/>
            <a:ext cx="1019908" cy="235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14" idx="0"/>
          </p:cNvCxnSpPr>
          <p:nvPr/>
        </p:nvCxnSpPr>
        <p:spPr>
          <a:xfrm>
            <a:off x="5515938" y="913249"/>
            <a:ext cx="0" cy="21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7104185" y="923192"/>
            <a:ext cx="826477" cy="207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7796690" y="913249"/>
            <a:ext cx="1753721" cy="21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9337431" y="1773604"/>
            <a:ext cx="5938" cy="213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9343369" y="2470638"/>
            <a:ext cx="519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9381392" y="3006969"/>
            <a:ext cx="4835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9381392" y="3411415"/>
            <a:ext cx="4812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9337431" y="3912577"/>
            <a:ext cx="615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826477" y="2103691"/>
            <a:ext cx="8792" cy="1931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826477" y="3411415"/>
            <a:ext cx="5275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835269" y="4035669"/>
            <a:ext cx="527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59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</cp:revision>
  <dcterms:created xsi:type="dcterms:W3CDTF">2024-09-17T03:03:57Z</dcterms:created>
  <dcterms:modified xsi:type="dcterms:W3CDTF">2024-09-17T03:28:27Z</dcterms:modified>
</cp:coreProperties>
</file>